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59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c5f3a0bc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c5f3a0bc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5f3a0bc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c5f3a0bc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5f3a0bc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c5f3a0bc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b6821dfd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b6821dfd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Tubes IIOT 2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Fadhil Arinto 17014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Krisna Diastama 17016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Bernardus Rendy 17041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Nicholas Biantoro 17043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DABDE7-1965-44DA-B0BD-0A8F9795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74C08D-FB25-4BD9-88CB-7FC3A117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C4CF-27D3-4A9E-873C-14AF72A8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94D86-3115-46AD-9BCC-68C3C3949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8253B-7A50-4025-91A1-7CDC3159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68"/>
            <a:ext cx="9144000" cy="488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1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D3A76-0E02-4F02-8FB0-6FC32595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90CA-A84A-4960-A15A-77D46861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5161DE13-B2AC-45BC-9600-12A3EAF4612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40952" y="1173127"/>
            <a:ext cx="4062095" cy="34524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7334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30A52-F251-4DB4-9DBE-EB2319F2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(</a:t>
            </a:r>
            <a:r>
              <a:rPr lang="en-US" dirty="0" err="1"/>
              <a:t>Unik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0D46-8ADC-4934-8E83-E5512CF0C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A8FA2-06CB-4B4B-A300-F63AC53E8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85" y="1017800"/>
            <a:ext cx="6887829" cy="38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54584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21</Words>
  <Application>Microsoft Office PowerPoint</Application>
  <PresentationFormat>On-screen Show (16:9)</PresentationFormat>
  <Paragraphs>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Roboto</vt:lpstr>
      <vt:lpstr>Geometric</vt:lpstr>
      <vt:lpstr>Tubes IIOT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</vt:lpstr>
      <vt:lpstr>Arsitektur Tambahan (Unik)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Tubes IIOT 2</dc:title>
  <cp:lastModifiedBy>Bernardus Rendy</cp:lastModifiedBy>
  <cp:revision>4</cp:revision>
  <dcterms:modified xsi:type="dcterms:W3CDTF">2019-12-18T16:41:33Z</dcterms:modified>
</cp:coreProperties>
</file>